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E8F5-E645-4671-A0F2-372E5CAFB0F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0FF-F812-49AD-A122-8C573594F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E8F5-E645-4671-A0F2-372E5CAFB0F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0FF-F812-49AD-A122-8C573594F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E8F5-E645-4671-A0F2-372E5CAFB0F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0FF-F812-49AD-A122-8C573594F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3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E8F5-E645-4671-A0F2-372E5CAFB0F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0FF-F812-49AD-A122-8C573594F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0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E8F5-E645-4671-A0F2-372E5CAFB0F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0FF-F812-49AD-A122-8C573594F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0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E8F5-E645-4671-A0F2-372E5CAFB0F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0FF-F812-49AD-A122-8C573594F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2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E8F5-E645-4671-A0F2-372E5CAFB0F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0FF-F812-49AD-A122-8C573594F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1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E8F5-E645-4671-A0F2-372E5CAFB0F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0FF-F812-49AD-A122-8C573594F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E8F5-E645-4671-A0F2-372E5CAFB0F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0FF-F812-49AD-A122-8C573594F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4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E8F5-E645-4671-A0F2-372E5CAFB0F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0FF-F812-49AD-A122-8C573594F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2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E8F5-E645-4671-A0F2-372E5CAFB0F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0FF-F812-49AD-A122-8C573594F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0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3E8F5-E645-4671-A0F2-372E5CAFB0F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E30FF-F812-49AD-A122-8C573594F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6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818" y="212725"/>
            <a:ext cx="2486891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/>
                </a:solidFill>
              </a:rPr>
              <a:t>Lecture 7</a:t>
            </a:r>
            <a:endParaRPr lang="en-US" sz="4800" b="1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32" y="2485767"/>
            <a:ext cx="5753168" cy="93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193963"/>
            <a:ext cx="10654146" cy="64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0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1" y="484909"/>
            <a:ext cx="12039498" cy="51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9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2" y="360218"/>
            <a:ext cx="11887200" cy="58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4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5" y="304800"/>
            <a:ext cx="10501744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28" y="637309"/>
            <a:ext cx="11495544" cy="57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360218"/>
            <a:ext cx="11845636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4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2" y="360219"/>
            <a:ext cx="9656617" cy="58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2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86" y="1191491"/>
            <a:ext cx="11314227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2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387927"/>
            <a:ext cx="1011381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39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Lecture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</dc:title>
  <dc:creator>user</dc:creator>
  <cp:lastModifiedBy>user</cp:lastModifiedBy>
  <cp:revision>1</cp:revision>
  <dcterms:created xsi:type="dcterms:W3CDTF">2018-12-30T19:13:15Z</dcterms:created>
  <dcterms:modified xsi:type="dcterms:W3CDTF">2018-12-30T19:22:09Z</dcterms:modified>
</cp:coreProperties>
</file>